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7" r:id="rId5"/>
    <p:sldId id="268" r:id="rId6"/>
    <p:sldId id="266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AD91594-4528-4330-8117-3D8469E5EDA0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D02067F9-897B-4361-BA19-603DEB40E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DA261-D780-44A5-9E04-38C55BBA655F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75193-7696-41A0-8F6B-E18D89F83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00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01275-B38A-4C9A-A5FD-18A05FA99529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0019F-B610-4A85-845E-D454177E11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00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E10CCE-96E3-47EF-B247-3900E5D9AF5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6F851-7845-44C4-8B26-BBA10519FE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15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4CF4213-DFD9-4C99-805A-B7755882C9CC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C97EDE70-6013-45C6-A807-E95DC3F10E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93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02B443-7C95-481E-8D36-B5479B465EB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96170391-5172-4714-A53B-3500DEDB79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04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1282CD-A45A-4559-94C7-B40DB00ADC76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17C07107-AED3-455C-A00C-63B531107A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37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93875A-8578-4D7B-9CC1-46D7B6172706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93154-22D9-4AA3-8735-FDA347FED6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53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7BF19-FA1B-4A72-ACB3-D976EBA887B8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75E7D-9CEA-4749-B601-C73CF79F9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00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659D1FA-6902-440A-84AB-E05D8C6E3B41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94396D30-600B-45E2-9367-88329B39DF9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10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45DFCC6-94EF-4C7A-A030-BEFEF1611C32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48E86AFF-A07C-4301-B48A-F61F380EEB9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0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82905B1-ED69-4EB0-BB5F-F8332F427F54}" type="datetimeFigureOut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DFE0D4"/>
                </a:solidFill>
                <a:latin typeface="Rockwell" panose="02060603020205020403" pitchFamily="18" charset="0"/>
              </a:defRPr>
            </a:lvl1pPr>
          </a:lstStyle>
          <a:p>
            <a:fld id="{FB5FCF08-74E8-48A1-A5AE-F1E517A77F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797" r:id="rId7"/>
    <p:sldLayoutId id="2147483806" r:id="rId8"/>
    <p:sldLayoutId id="2147483807" r:id="rId9"/>
    <p:sldLayoutId id="2147483798" r:id="rId10"/>
    <p:sldLayoutId id="2147483799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Properties of Exponents	</a:t>
            </a:r>
            <a:endParaRPr lang="en-US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Section </a:t>
            </a:r>
            <a:r>
              <a:rPr lang="en-US" altLang="en-US" dirty="0" smtClean="0"/>
              <a:t>8.1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Exponents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126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Exponents are a short hand way to write multiplication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Examples:</a:t>
            </a:r>
          </a:p>
          <a:p>
            <a:pPr lvl="1" eaLnBrk="1" hangingPunct="1"/>
            <a:r>
              <a:rPr lang="en-US" altLang="en-US" smtClean="0"/>
              <a:t>4</a:t>
            </a:r>
            <a:r>
              <a:rPr lang="en-US" altLang="en-US" smtClean="0">
                <a:latin typeface="Comic Sans MS" panose="030F0702030302020204" pitchFamily="66" charset="0"/>
              </a:rPr>
              <a:t>·4 = 4</a:t>
            </a:r>
            <a:r>
              <a:rPr lang="en-US" altLang="en-US" baseline="30000" smtClean="0">
                <a:latin typeface="Comic Sans MS" panose="030F0702030302020204" pitchFamily="66" charset="0"/>
              </a:rPr>
              <a:t>2</a:t>
            </a:r>
          </a:p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</a:rPr>
              <a:t>4·4·4 = 4</a:t>
            </a:r>
            <a:r>
              <a:rPr lang="en-US" altLang="en-US" baseline="30000" smtClean="0">
                <a:latin typeface="Comic Sans MS" panose="030F0702030302020204" pitchFamily="66" charset="0"/>
              </a:rPr>
              <a:t>3</a:t>
            </a:r>
          </a:p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</a:rPr>
              <a:t>4·4·x·x·x= 4</a:t>
            </a:r>
            <a:r>
              <a:rPr lang="en-US" altLang="en-US" baseline="30000" smtClean="0">
                <a:latin typeface="Comic Sans MS" panose="030F0702030302020204" pitchFamily="66" charset="0"/>
              </a:rPr>
              <a:t>2</a:t>
            </a:r>
            <a:r>
              <a:rPr lang="en-US" altLang="en-US" smtClean="0">
                <a:latin typeface="Comic Sans MS" panose="030F0702030302020204" pitchFamily="66" charset="0"/>
              </a:rPr>
              <a:t>x</a:t>
            </a:r>
            <a:r>
              <a:rPr lang="en-US" altLang="en-US" baseline="30000" smtClean="0">
                <a:latin typeface="Comic Sans MS" panose="030F0702030302020204" pitchFamily="66" charset="0"/>
              </a:rPr>
              <a:t>3</a:t>
            </a:r>
            <a:r>
              <a:rPr lang="en-US" altLang="en-US" smtClean="0">
                <a:latin typeface="Comic Sans MS" panose="030F0702030302020204" pitchFamily="66" charset="0"/>
              </a:rPr>
              <a:t> = 16 x</a:t>
            </a:r>
            <a:r>
              <a:rPr lang="en-US" altLang="en-US" baseline="30000" smtClean="0">
                <a:latin typeface="Comic Sans MS" panose="030F0702030302020204" pitchFamily="66" charset="0"/>
              </a:rPr>
              <a:t>3</a:t>
            </a:r>
            <a:endParaRPr lang="en-US" altLang="en-US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Product of Powers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sz="7200" dirty="0" smtClean="0">
              <a:solidFill>
                <a:srgbClr val="FFFF00"/>
              </a:solidFill>
            </a:endParaRPr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r>
              <a:rPr lang="en-US" sz="7200" dirty="0" err="1" smtClean="0">
                <a:solidFill>
                  <a:srgbClr val="FFFF00"/>
                </a:solidFill>
              </a:rPr>
              <a:t>a</a:t>
            </a:r>
            <a:r>
              <a:rPr lang="en-US" sz="7200" baseline="30000" dirty="0" err="1" smtClean="0">
                <a:solidFill>
                  <a:srgbClr val="FFFF00"/>
                </a:solidFill>
              </a:rPr>
              <a:t>m</a:t>
            </a:r>
            <a:r>
              <a:rPr lang="en-US" sz="7200" dirty="0" err="1" smtClean="0">
                <a:solidFill>
                  <a:srgbClr val="FFFF00"/>
                </a:solidFill>
                <a:latin typeface="Comic Sans MS" pitchFamily="66" charset="0"/>
              </a:rPr>
              <a:t>·a</a:t>
            </a:r>
            <a:r>
              <a:rPr lang="en-US" sz="7200" baseline="30000" dirty="0" err="1" smtClean="0">
                <a:solidFill>
                  <a:srgbClr val="FFFF00"/>
                </a:solidFill>
                <a:latin typeface="Comic Sans MS" pitchFamily="66" charset="0"/>
              </a:rPr>
              <a:t>n</a:t>
            </a:r>
            <a:r>
              <a:rPr lang="en-US" sz="7200" dirty="0" smtClean="0">
                <a:solidFill>
                  <a:srgbClr val="FFFF00"/>
                </a:solidFill>
                <a:latin typeface="Comic Sans MS" pitchFamily="66" charset="0"/>
              </a:rPr>
              <a:t> = </a:t>
            </a:r>
            <a:r>
              <a:rPr lang="en-US" sz="7200" dirty="0" err="1" smtClean="0">
                <a:solidFill>
                  <a:srgbClr val="FFFF00"/>
                </a:solidFill>
                <a:latin typeface="Comic Sans MS" pitchFamily="66" charset="0"/>
              </a:rPr>
              <a:t>a</a:t>
            </a:r>
            <a:r>
              <a:rPr lang="en-US" sz="7200" baseline="30000" dirty="0" err="1" smtClean="0">
                <a:solidFill>
                  <a:srgbClr val="FFFF00"/>
                </a:solidFill>
                <a:latin typeface="Comic Sans MS" pitchFamily="66" charset="0"/>
              </a:rPr>
              <a:t>m+n</a:t>
            </a:r>
            <a:endParaRPr lang="en-US" sz="7200" baseline="300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en-US" dirty="0" smtClean="0">
              <a:latin typeface="Comic Sans MS" pitchFamily="66" charset="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1. 				2.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3.   				4.  </a:t>
            </a:r>
          </a:p>
        </p:txBody>
      </p:sp>
      <p:graphicFrame>
        <p:nvGraphicFramePr>
          <p:cNvPr id="13316" name="Object 3"/>
          <p:cNvGraphicFramePr>
            <a:graphicFrameLocks noChangeAspect="1"/>
          </p:cNvGraphicFramePr>
          <p:nvPr/>
        </p:nvGraphicFramePr>
        <p:xfrm>
          <a:off x="990600" y="1524000"/>
          <a:ext cx="12954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" imgW="380880" imgH="203040" progId="Equation.DSMT4">
                  <p:embed/>
                </p:oleObj>
              </mc:Choice>
              <mc:Fallback>
                <p:oleObj name="Equation" r:id="rId3" imgW="38088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1295400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4"/>
          <p:cNvGraphicFramePr>
            <a:graphicFrameLocks noChangeAspect="1"/>
          </p:cNvGraphicFramePr>
          <p:nvPr/>
        </p:nvGraphicFramePr>
        <p:xfrm>
          <a:off x="4648200" y="1676400"/>
          <a:ext cx="152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5" imgW="507960" imgH="203040" progId="Equation.DSMT4">
                  <p:embed/>
                </p:oleObj>
              </mc:Choice>
              <mc:Fallback>
                <p:oleObj name="Equation" r:id="rId5" imgW="5079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1524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5"/>
          <p:cNvGraphicFramePr>
            <a:graphicFrameLocks noChangeAspect="1"/>
          </p:cNvGraphicFramePr>
          <p:nvPr/>
        </p:nvGraphicFramePr>
        <p:xfrm>
          <a:off x="990600" y="35814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7" imgW="558720" imgH="203040" progId="Equation.DSMT4">
                  <p:embed/>
                </p:oleObj>
              </mc:Choice>
              <mc:Fallback>
                <p:oleObj name="Equation" r:id="rId7" imgW="55872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81400"/>
                        <a:ext cx="167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6"/>
          <p:cNvGraphicFramePr>
            <a:graphicFrameLocks noChangeAspect="1"/>
          </p:cNvGraphicFramePr>
          <p:nvPr/>
        </p:nvGraphicFramePr>
        <p:xfrm>
          <a:off x="4724400" y="3581400"/>
          <a:ext cx="13890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9" imgW="520560" imgH="203040" progId="Equation.DSMT4">
                  <p:embed/>
                </p:oleObj>
              </mc:Choice>
              <mc:Fallback>
                <p:oleObj name="Equation" r:id="rId9" imgW="5205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581400"/>
                        <a:ext cx="13890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5.   					6.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7.  					8.  </a:t>
            </a:r>
          </a:p>
        </p:txBody>
      </p:sp>
      <p:graphicFrame>
        <p:nvGraphicFramePr>
          <p:cNvPr id="14340" name="Object 3"/>
          <p:cNvGraphicFramePr>
            <a:graphicFrameLocks noChangeAspect="1"/>
          </p:cNvGraphicFramePr>
          <p:nvPr/>
        </p:nvGraphicFramePr>
        <p:xfrm>
          <a:off x="990600" y="1676400"/>
          <a:ext cx="15001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3" imgW="571320" imgH="203040" progId="Equation.DSMT4">
                  <p:embed/>
                </p:oleObj>
              </mc:Choice>
              <mc:Fallback>
                <p:oleObj name="Equation" r:id="rId3" imgW="57132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76400"/>
                        <a:ext cx="150018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4"/>
          <p:cNvGraphicFramePr>
            <a:graphicFrameLocks noChangeAspect="1"/>
          </p:cNvGraphicFramePr>
          <p:nvPr/>
        </p:nvGraphicFramePr>
        <p:xfrm>
          <a:off x="5562600" y="1676400"/>
          <a:ext cx="19002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5" imgW="723600" imgH="203040" progId="Equation.DSMT4">
                  <p:embed/>
                </p:oleObj>
              </mc:Choice>
              <mc:Fallback>
                <p:oleObj name="Equation" r:id="rId5" imgW="72360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76400"/>
                        <a:ext cx="190023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/>
          <p:cNvGraphicFramePr>
            <a:graphicFrameLocks noChangeAspect="1"/>
          </p:cNvGraphicFramePr>
          <p:nvPr/>
        </p:nvGraphicFramePr>
        <p:xfrm>
          <a:off x="990600" y="3581400"/>
          <a:ext cx="20335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7" imgW="774360" imgH="203040" progId="Equation.DSMT4">
                  <p:embed/>
                </p:oleObj>
              </mc:Choice>
              <mc:Fallback>
                <p:oleObj name="Equation" r:id="rId7" imgW="77436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81400"/>
                        <a:ext cx="203358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6"/>
          <p:cNvGraphicFramePr>
            <a:graphicFrameLocks noChangeAspect="1"/>
          </p:cNvGraphicFramePr>
          <p:nvPr/>
        </p:nvGraphicFramePr>
        <p:xfrm>
          <a:off x="5562600" y="3657600"/>
          <a:ext cx="26003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9" imgW="990360" imgH="203040" progId="Equation.DSMT4">
                  <p:embed/>
                </p:oleObj>
              </mc:Choice>
              <mc:Fallback>
                <p:oleObj name="Equation" r:id="rId9" imgW="9903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657600"/>
                        <a:ext cx="26003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Classwork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Blue book:</a:t>
            </a:r>
          </a:p>
          <a:p>
            <a:pPr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</a:t>
            </a:r>
            <a:r>
              <a:rPr lang="en-US" altLang="en-US" dirty="0" smtClean="0"/>
              <a:t>243 # </a:t>
            </a:r>
            <a:r>
              <a:rPr lang="en-US" altLang="en-US" dirty="0" smtClean="0"/>
              <a:t>1-18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ABC- First section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Watch video of 8.1 Notes- Day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94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498</TotalTime>
  <Words>62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Rockwell</vt:lpstr>
      <vt:lpstr>Wingdings 2</vt:lpstr>
      <vt:lpstr>Calibri</vt:lpstr>
      <vt:lpstr>Comic Sans MS</vt:lpstr>
      <vt:lpstr>Foundry</vt:lpstr>
      <vt:lpstr>MathType 6.0 Equation</vt:lpstr>
      <vt:lpstr>Properties of Exponents </vt:lpstr>
      <vt:lpstr>Exponents</vt:lpstr>
      <vt:lpstr>Product of Powers</vt:lpstr>
      <vt:lpstr>Examples</vt:lpstr>
      <vt:lpstr>Examples</vt:lpstr>
      <vt:lpstr>Classwork</vt:lpstr>
      <vt:lpstr>Homework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Exponents</dc:title>
  <dc:creator>JLAKE</dc:creator>
  <cp:lastModifiedBy>LAKE, JEFF</cp:lastModifiedBy>
  <cp:revision>23</cp:revision>
  <dcterms:created xsi:type="dcterms:W3CDTF">2009-11-16T18:13:20Z</dcterms:created>
  <dcterms:modified xsi:type="dcterms:W3CDTF">2015-10-01T18:16:15Z</dcterms:modified>
</cp:coreProperties>
</file>